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5" r:id="rId1"/>
    <p:sldMasterId id="2147483661" r:id="rId2"/>
  </p:sldMasterIdLst>
  <p:notesMasterIdLst>
    <p:notesMasterId r:id="rId28"/>
  </p:notesMasterIdLst>
  <p:sldIdLst>
    <p:sldId id="315" r:id="rId3"/>
    <p:sldId id="316" r:id="rId4"/>
    <p:sldId id="317" r:id="rId5"/>
    <p:sldId id="459" r:id="rId6"/>
    <p:sldId id="318" r:id="rId7"/>
    <p:sldId id="319" r:id="rId8"/>
    <p:sldId id="439" r:id="rId9"/>
    <p:sldId id="327" r:id="rId10"/>
    <p:sldId id="460" r:id="rId11"/>
    <p:sldId id="320" r:id="rId12"/>
    <p:sldId id="321" r:id="rId13"/>
    <p:sldId id="322" r:id="rId14"/>
    <p:sldId id="393" r:id="rId15"/>
    <p:sldId id="403" r:id="rId16"/>
    <p:sldId id="404" r:id="rId17"/>
    <p:sldId id="395" r:id="rId18"/>
    <p:sldId id="406" r:id="rId19"/>
    <p:sldId id="323" r:id="rId20"/>
    <p:sldId id="454" r:id="rId21"/>
    <p:sldId id="455" r:id="rId22"/>
    <p:sldId id="456" r:id="rId23"/>
    <p:sldId id="330" r:id="rId24"/>
    <p:sldId id="457" r:id="rId25"/>
    <p:sldId id="332" r:id="rId26"/>
    <p:sldId id="458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717011-2305-4F8E-9F32-30F4AEBBCDD9}">
  <a:tblStyle styleId="{FE717011-2305-4F8E-9F32-30F4AEBBCDD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C31E5-6A47-4771-9A14-96E88E2F804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FB2438-75DC-41ED-BEEF-D637DF576606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8039F03D-46B7-418C-B20D-E8616BC353A1}" type="parTrans" cxnId="{2A39BB00-CF01-4A26-B10A-DCBE998BE1A0}">
      <dgm:prSet/>
      <dgm:spPr/>
      <dgm:t>
        <a:bodyPr/>
        <a:lstStyle/>
        <a:p>
          <a:endParaRPr lang="en-US"/>
        </a:p>
      </dgm:t>
    </dgm:pt>
    <dgm:pt modelId="{3D0480DB-9DFE-49B4-AC16-A516CEE8C0B1}" type="sibTrans" cxnId="{2A39BB00-CF01-4A26-B10A-DCBE998BE1A0}">
      <dgm:prSet/>
      <dgm:spPr/>
      <dgm:t>
        <a:bodyPr/>
        <a:lstStyle/>
        <a:p>
          <a:endParaRPr lang="en-US"/>
        </a:p>
      </dgm:t>
    </dgm:pt>
    <dgm:pt modelId="{20F46FB0-F324-47C5-9383-239633CD03AD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13E39141-8A81-410C-BB44-41FFD79A74B7}" type="parTrans" cxnId="{EC729BA7-EF4A-4F92-A726-A208AAAE7706}">
      <dgm:prSet/>
      <dgm:spPr/>
      <dgm:t>
        <a:bodyPr/>
        <a:lstStyle/>
        <a:p>
          <a:endParaRPr lang="en-US"/>
        </a:p>
      </dgm:t>
    </dgm:pt>
    <dgm:pt modelId="{C099B647-7DF1-493D-A5B5-7F8DE8654E02}" type="sibTrans" cxnId="{EC729BA7-EF4A-4F92-A726-A208AAAE7706}">
      <dgm:prSet/>
      <dgm:spPr/>
      <dgm:t>
        <a:bodyPr/>
        <a:lstStyle/>
        <a:p>
          <a:endParaRPr lang="en-US"/>
        </a:p>
      </dgm:t>
    </dgm:pt>
    <dgm:pt modelId="{3747CBD4-CE69-4F52-91E0-2B233A9AC509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A3C29385-3DD2-477E-8F10-3BAA06007B53}" type="parTrans" cxnId="{8CA8D809-F823-4C43-AA83-E6549ADE3AB8}">
      <dgm:prSet/>
      <dgm:spPr/>
      <dgm:t>
        <a:bodyPr/>
        <a:lstStyle/>
        <a:p>
          <a:endParaRPr lang="en-US"/>
        </a:p>
      </dgm:t>
    </dgm:pt>
    <dgm:pt modelId="{12A8F165-4AB8-4556-A3F0-B5DB14399204}" type="sibTrans" cxnId="{8CA8D809-F823-4C43-AA83-E6549ADE3AB8}">
      <dgm:prSet/>
      <dgm:spPr/>
      <dgm:t>
        <a:bodyPr/>
        <a:lstStyle/>
        <a:p>
          <a:endParaRPr lang="en-US"/>
        </a:p>
      </dgm:t>
    </dgm:pt>
    <dgm:pt modelId="{0BDEE748-7BAC-4227-A887-2529854A9636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21E639B6-EF40-4544-A934-34486764BFBA}" type="parTrans" cxnId="{7CD83C7F-55FF-42A2-9FFF-547A3FB21A92}">
      <dgm:prSet/>
      <dgm:spPr/>
      <dgm:t>
        <a:bodyPr/>
        <a:lstStyle/>
        <a:p>
          <a:endParaRPr lang="en-US"/>
        </a:p>
      </dgm:t>
    </dgm:pt>
    <dgm:pt modelId="{41204D7E-3E00-4556-8323-2309A5C4CCC0}" type="sibTrans" cxnId="{7CD83C7F-55FF-42A2-9FFF-547A3FB21A92}">
      <dgm:prSet/>
      <dgm:spPr/>
      <dgm:t>
        <a:bodyPr/>
        <a:lstStyle/>
        <a:p>
          <a:endParaRPr lang="en-US"/>
        </a:p>
      </dgm:t>
    </dgm:pt>
    <dgm:pt modelId="{82A4D19D-BEC2-4D36-8A2A-09C0FC1EF681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F199BE39-99A9-40BE-90CE-C30F4677D407}" type="parTrans" cxnId="{EB6B6B76-DF2F-47DE-9A29-303D4891BF42}">
      <dgm:prSet/>
      <dgm:spPr/>
      <dgm:t>
        <a:bodyPr/>
        <a:lstStyle/>
        <a:p>
          <a:endParaRPr lang="en-US"/>
        </a:p>
      </dgm:t>
    </dgm:pt>
    <dgm:pt modelId="{19EAB72A-F4A1-4497-A80E-BD510C0D16BE}" type="sibTrans" cxnId="{EB6B6B76-DF2F-47DE-9A29-303D4891BF42}">
      <dgm:prSet/>
      <dgm:spPr/>
      <dgm:t>
        <a:bodyPr/>
        <a:lstStyle/>
        <a:p>
          <a:endParaRPr lang="en-US"/>
        </a:p>
      </dgm:t>
    </dgm:pt>
    <dgm:pt modelId="{B7E38EFE-09CD-4C1F-A1B6-342AFE080237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B16E42E7-3812-4A36-A223-B01AA734C032}" type="parTrans" cxnId="{FBBE89AC-3AAA-4F3B-988D-59C3865E3097}">
      <dgm:prSet/>
      <dgm:spPr/>
      <dgm:t>
        <a:bodyPr/>
        <a:lstStyle/>
        <a:p>
          <a:endParaRPr lang="en-US"/>
        </a:p>
      </dgm:t>
    </dgm:pt>
    <dgm:pt modelId="{4B37077C-4FE0-42A8-B61A-CF69A1358CC6}" type="sibTrans" cxnId="{FBBE89AC-3AAA-4F3B-988D-59C3865E3097}">
      <dgm:prSet/>
      <dgm:spPr/>
      <dgm:t>
        <a:bodyPr/>
        <a:lstStyle/>
        <a:p>
          <a:endParaRPr lang="en-US"/>
        </a:p>
      </dgm:t>
    </dgm:pt>
    <dgm:pt modelId="{C93C5EA2-F5A7-4D9C-A42F-FF2963773F2E}" type="pres">
      <dgm:prSet presAssocID="{F05C31E5-6A47-4771-9A14-96E88E2F804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F434FF5-A8D4-43AF-A806-C71327C2AF9D}" type="pres">
      <dgm:prSet presAssocID="{E6FB2438-75DC-41ED-BEEF-D637DF576606}" presName="root1" presStyleCnt="0"/>
      <dgm:spPr/>
    </dgm:pt>
    <dgm:pt modelId="{0967BA72-1BB4-4B63-AFE2-90A6428DF48F}" type="pres">
      <dgm:prSet presAssocID="{E6FB2438-75DC-41ED-BEEF-D637DF576606}" presName="LevelOneTextNode" presStyleLbl="node0" presStyleIdx="0" presStyleCnt="1">
        <dgm:presLayoutVars>
          <dgm:chPref val="3"/>
        </dgm:presLayoutVars>
      </dgm:prSet>
      <dgm:spPr/>
    </dgm:pt>
    <dgm:pt modelId="{96C86F33-0F1E-46D2-8162-FD10C5D0C9A8}" type="pres">
      <dgm:prSet presAssocID="{E6FB2438-75DC-41ED-BEEF-D637DF576606}" presName="level2hierChild" presStyleCnt="0"/>
      <dgm:spPr/>
    </dgm:pt>
    <dgm:pt modelId="{04E5094E-1522-4B2A-947D-082F87A497E1}" type="pres">
      <dgm:prSet presAssocID="{13E39141-8A81-410C-BB44-41FFD79A74B7}" presName="conn2-1" presStyleLbl="parChTrans1D2" presStyleIdx="0" presStyleCnt="2"/>
      <dgm:spPr/>
    </dgm:pt>
    <dgm:pt modelId="{55B14984-1C59-4287-A524-CD3DD2C13756}" type="pres">
      <dgm:prSet presAssocID="{13E39141-8A81-410C-BB44-41FFD79A74B7}" presName="connTx" presStyleLbl="parChTrans1D2" presStyleIdx="0" presStyleCnt="2"/>
      <dgm:spPr/>
    </dgm:pt>
    <dgm:pt modelId="{A320D38D-7D2D-4731-9B85-3C18EF399643}" type="pres">
      <dgm:prSet presAssocID="{20F46FB0-F324-47C5-9383-239633CD03AD}" presName="root2" presStyleCnt="0"/>
      <dgm:spPr/>
    </dgm:pt>
    <dgm:pt modelId="{3FD792C1-A895-486C-BB65-0378452B4243}" type="pres">
      <dgm:prSet presAssocID="{20F46FB0-F324-47C5-9383-239633CD03AD}" presName="LevelTwoTextNode" presStyleLbl="node2" presStyleIdx="0" presStyleCnt="2">
        <dgm:presLayoutVars>
          <dgm:chPref val="3"/>
        </dgm:presLayoutVars>
      </dgm:prSet>
      <dgm:spPr/>
    </dgm:pt>
    <dgm:pt modelId="{69A3ECD3-C5AF-41F5-B25C-D9553F34C454}" type="pres">
      <dgm:prSet presAssocID="{20F46FB0-F324-47C5-9383-239633CD03AD}" presName="level3hierChild" presStyleCnt="0"/>
      <dgm:spPr/>
    </dgm:pt>
    <dgm:pt modelId="{00E9E862-8FCD-4EE9-BF83-9834ED5819E0}" type="pres">
      <dgm:prSet presAssocID="{A3C29385-3DD2-477E-8F10-3BAA06007B53}" presName="conn2-1" presStyleLbl="parChTrans1D3" presStyleIdx="0" presStyleCnt="3"/>
      <dgm:spPr/>
    </dgm:pt>
    <dgm:pt modelId="{D965E1A6-F908-40F2-9F9F-D6859713A9EB}" type="pres">
      <dgm:prSet presAssocID="{A3C29385-3DD2-477E-8F10-3BAA06007B53}" presName="connTx" presStyleLbl="parChTrans1D3" presStyleIdx="0" presStyleCnt="3"/>
      <dgm:spPr/>
    </dgm:pt>
    <dgm:pt modelId="{EE2647AA-CD4F-446B-A49F-DB4D65BC0E14}" type="pres">
      <dgm:prSet presAssocID="{3747CBD4-CE69-4F52-91E0-2B233A9AC509}" presName="root2" presStyleCnt="0"/>
      <dgm:spPr/>
    </dgm:pt>
    <dgm:pt modelId="{C5304853-77C4-4D30-8A10-2746B91B78EF}" type="pres">
      <dgm:prSet presAssocID="{3747CBD4-CE69-4F52-91E0-2B233A9AC509}" presName="LevelTwoTextNode" presStyleLbl="node3" presStyleIdx="0" presStyleCnt="3">
        <dgm:presLayoutVars>
          <dgm:chPref val="3"/>
        </dgm:presLayoutVars>
      </dgm:prSet>
      <dgm:spPr/>
    </dgm:pt>
    <dgm:pt modelId="{78171B71-C406-40F9-9C2D-0AA1E5030B65}" type="pres">
      <dgm:prSet presAssocID="{3747CBD4-CE69-4F52-91E0-2B233A9AC509}" presName="level3hierChild" presStyleCnt="0"/>
      <dgm:spPr/>
    </dgm:pt>
    <dgm:pt modelId="{5D8F3A19-B5DE-43DA-8D16-F4A1E0F83274}" type="pres">
      <dgm:prSet presAssocID="{21E639B6-EF40-4544-A934-34486764BFBA}" presName="conn2-1" presStyleLbl="parChTrans1D3" presStyleIdx="1" presStyleCnt="3"/>
      <dgm:spPr/>
    </dgm:pt>
    <dgm:pt modelId="{A3FB24E9-0200-4FFD-8F25-E3ED0BB80A5F}" type="pres">
      <dgm:prSet presAssocID="{21E639B6-EF40-4544-A934-34486764BFBA}" presName="connTx" presStyleLbl="parChTrans1D3" presStyleIdx="1" presStyleCnt="3"/>
      <dgm:spPr/>
    </dgm:pt>
    <dgm:pt modelId="{0821EC91-5714-47A3-8CB1-1F2DC92F0622}" type="pres">
      <dgm:prSet presAssocID="{0BDEE748-7BAC-4227-A887-2529854A9636}" presName="root2" presStyleCnt="0"/>
      <dgm:spPr/>
    </dgm:pt>
    <dgm:pt modelId="{C84A7C9A-06B4-4897-9339-4066B4EAE0AE}" type="pres">
      <dgm:prSet presAssocID="{0BDEE748-7BAC-4227-A887-2529854A9636}" presName="LevelTwoTextNode" presStyleLbl="node3" presStyleIdx="1" presStyleCnt="3">
        <dgm:presLayoutVars>
          <dgm:chPref val="3"/>
        </dgm:presLayoutVars>
      </dgm:prSet>
      <dgm:spPr/>
    </dgm:pt>
    <dgm:pt modelId="{004312A8-B082-42A4-8CB5-3C2FB85D65C8}" type="pres">
      <dgm:prSet presAssocID="{0BDEE748-7BAC-4227-A887-2529854A9636}" presName="level3hierChild" presStyleCnt="0"/>
      <dgm:spPr/>
    </dgm:pt>
    <dgm:pt modelId="{F63747C7-71BE-4AAF-AD5F-E1814EEC3A98}" type="pres">
      <dgm:prSet presAssocID="{F199BE39-99A9-40BE-90CE-C30F4677D407}" presName="conn2-1" presStyleLbl="parChTrans1D2" presStyleIdx="1" presStyleCnt="2"/>
      <dgm:spPr/>
    </dgm:pt>
    <dgm:pt modelId="{63FCB2B6-CFD6-432F-BA5B-434B82C58061}" type="pres">
      <dgm:prSet presAssocID="{F199BE39-99A9-40BE-90CE-C30F4677D407}" presName="connTx" presStyleLbl="parChTrans1D2" presStyleIdx="1" presStyleCnt="2"/>
      <dgm:spPr/>
    </dgm:pt>
    <dgm:pt modelId="{3F06B875-636A-413B-BFC0-ACB01FAE7A77}" type="pres">
      <dgm:prSet presAssocID="{82A4D19D-BEC2-4D36-8A2A-09C0FC1EF681}" presName="root2" presStyleCnt="0"/>
      <dgm:spPr/>
    </dgm:pt>
    <dgm:pt modelId="{9959B074-C5A3-4CC6-A3BA-FF67A647D6E3}" type="pres">
      <dgm:prSet presAssocID="{82A4D19D-BEC2-4D36-8A2A-09C0FC1EF681}" presName="LevelTwoTextNode" presStyleLbl="node2" presStyleIdx="1" presStyleCnt="2">
        <dgm:presLayoutVars>
          <dgm:chPref val="3"/>
        </dgm:presLayoutVars>
      </dgm:prSet>
      <dgm:spPr/>
    </dgm:pt>
    <dgm:pt modelId="{D6522722-4E70-4C5F-AEAB-A09F0B678040}" type="pres">
      <dgm:prSet presAssocID="{82A4D19D-BEC2-4D36-8A2A-09C0FC1EF681}" presName="level3hierChild" presStyleCnt="0"/>
      <dgm:spPr/>
    </dgm:pt>
    <dgm:pt modelId="{FA480EFD-76A7-4263-A70C-D2CC7C6A11FB}" type="pres">
      <dgm:prSet presAssocID="{B16E42E7-3812-4A36-A223-B01AA734C032}" presName="conn2-1" presStyleLbl="parChTrans1D3" presStyleIdx="2" presStyleCnt="3"/>
      <dgm:spPr/>
    </dgm:pt>
    <dgm:pt modelId="{7955AA1E-B53C-4B41-8A85-B721E996EA61}" type="pres">
      <dgm:prSet presAssocID="{B16E42E7-3812-4A36-A223-B01AA734C032}" presName="connTx" presStyleLbl="parChTrans1D3" presStyleIdx="2" presStyleCnt="3"/>
      <dgm:spPr/>
    </dgm:pt>
    <dgm:pt modelId="{631F5B8C-AFBA-4DA5-AD23-D2CDD7B1A240}" type="pres">
      <dgm:prSet presAssocID="{B7E38EFE-09CD-4C1F-A1B6-342AFE080237}" presName="root2" presStyleCnt="0"/>
      <dgm:spPr/>
    </dgm:pt>
    <dgm:pt modelId="{13882FE0-937D-4CB9-804B-E9651FC22D8D}" type="pres">
      <dgm:prSet presAssocID="{B7E38EFE-09CD-4C1F-A1B6-342AFE080237}" presName="LevelTwoTextNode" presStyleLbl="node3" presStyleIdx="2" presStyleCnt="3">
        <dgm:presLayoutVars>
          <dgm:chPref val="3"/>
        </dgm:presLayoutVars>
      </dgm:prSet>
      <dgm:spPr/>
    </dgm:pt>
    <dgm:pt modelId="{A75364E2-E399-4D8A-B3DF-683D049185A6}" type="pres">
      <dgm:prSet presAssocID="{B7E38EFE-09CD-4C1F-A1B6-342AFE080237}" presName="level3hierChild" presStyleCnt="0"/>
      <dgm:spPr/>
    </dgm:pt>
  </dgm:ptLst>
  <dgm:cxnLst>
    <dgm:cxn modelId="{2A39BB00-CF01-4A26-B10A-DCBE998BE1A0}" srcId="{F05C31E5-6A47-4771-9A14-96E88E2F804F}" destId="{E6FB2438-75DC-41ED-BEEF-D637DF576606}" srcOrd="0" destOrd="0" parTransId="{8039F03D-46B7-418C-B20D-E8616BC353A1}" sibTransId="{3D0480DB-9DFE-49B4-AC16-A516CEE8C0B1}"/>
    <dgm:cxn modelId="{8CA8D809-F823-4C43-AA83-E6549ADE3AB8}" srcId="{20F46FB0-F324-47C5-9383-239633CD03AD}" destId="{3747CBD4-CE69-4F52-91E0-2B233A9AC509}" srcOrd="0" destOrd="0" parTransId="{A3C29385-3DD2-477E-8F10-3BAA06007B53}" sibTransId="{12A8F165-4AB8-4556-A3F0-B5DB14399204}"/>
    <dgm:cxn modelId="{92AF490E-1648-4E46-B4AC-149675D7C3BC}" type="presOf" srcId="{B7E38EFE-09CD-4C1F-A1B6-342AFE080237}" destId="{13882FE0-937D-4CB9-804B-E9651FC22D8D}" srcOrd="0" destOrd="0" presId="urn:microsoft.com/office/officeart/2005/8/layout/hierarchy2"/>
    <dgm:cxn modelId="{65F4700E-3BD9-4A81-9D90-449273226E40}" type="presOf" srcId="{B16E42E7-3812-4A36-A223-B01AA734C032}" destId="{FA480EFD-76A7-4263-A70C-D2CC7C6A11FB}" srcOrd="0" destOrd="0" presId="urn:microsoft.com/office/officeart/2005/8/layout/hierarchy2"/>
    <dgm:cxn modelId="{6C22B026-027B-463B-BD7D-1676DDB62333}" type="presOf" srcId="{20F46FB0-F324-47C5-9383-239633CD03AD}" destId="{3FD792C1-A895-486C-BB65-0378452B4243}" srcOrd="0" destOrd="0" presId="urn:microsoft.com/office/officeart/2005/8/layout/hierarchy2"/>
    <dgm:cxn modelId="{70940E28-16B0-43DF-A51C-DC36778C27F0}" type="presOf" srcId="{A3C29385-3DD2-477E-8F10-3BAA06007B53}" destId="{D965E1A6-F908-40F2-9F9F-D6859713A9EB}" srcOrd="1" destOrd="0" presId="urn:microsoft.com/office/officeart/2005/8/layout/hierarchy2"/>
    <dgm:cxn modelId="{61C5A344-37BF-47B5-BDF7-4969803FDE86}" type="presOf" srcId="{21E639B6-EF40-4544-A934-34486764BFBA}" destId="{5D8F3A19-B5DE-43DA-8D16-F4A1E0F83274}" srcOrd="0" destOrd="0" presId="urn:microsoft.com/office/officeart/2005/8/layout/hierarchy2"/>
    <dgm:cxn modelId="{89A3CD44-013E-4A7C-B4EB-3BC2AC0A4C5C}" type="presOf" srcId="{3747CBD4-CE69-4F52-91E0-2B233A9AC509}" destId="{C5304853-77C4-4D30-8A10-2746B91B78EF}" srcOrd="0" destOrd="0" presId="urn:microsoft.com/office/officeart/2005/8/layout/hierarchy2"/>
    <dgm:cxn modelId="{4440EF6A-7322-4FA0-8C74-E7171A4A3AA1}" type="presOf" srcId="{F05C31E5-6A47-4771-9A14-96E88E2F804F}" destId="{C93C5EA2-F5A7-4D9C-A42F-FF2963773F2E}" srcOrd="0" destOrd="0" presId="urn:microsoft.com/office/officeart/2005/8/layout/hierarchy2"/>
    <dgm:cxn modelId="{60FB4450-5C60-41E7-B3C6-6633535FC520}" type="presOf" srcId="{F199BE39-99A9-40BE-90CE-C30F4677D407}" destId="{63FCB2B6-CFD6-432F-BA5B-434B82C58061}" srcOrd="1" destOrd="0" presId="urn:microsoft.com/office/officeart/2005/8/layout/hierarchy2"/>
    <dgm:cxn modelId="{B4A76C74-127D-47BC-B859-41196609BB71}" type="presOf" srcId="{13E39141-8A81-410C-BB44-41FFD79A74B7}" destId="{04E5094E-1522-4B2A-947D-082F87A497E1}" srcOrd="0" destOrd="0" presId="urn:microsoft.com/office/officeart/2005/8/layout/hierarchy2"/>
    <dgm:cxn modelId="{EB6B6B76-DF2F-47DE-9A29-303D4891BF42}" srcId="{E6FB2438-75DC-41ED-BEEF-D637DF576606}" destId="{82A4D19D-BEC2-4D36-8A2A-09C0FC1EF681}" srcOrd="1" destOrd="0" parTransId="{F199BE39-99A9-40BE-90CE-C30F4677D407}" sibTransId="{19EAB72A-F4A1-4497-A80E-BD510C0D16BE}"/>
    <dgm:cxn modelId="{7CD83C7F-55FF-42A2-9FFF-547A3FB21A92}" srcId="{20F46FB0-F324-47C5-9383-239633CD03AD}" destId="{0BDEE748-7BAC-4227-A887-2529854A9636}" srcOrd="1" destOrd="0" parTransId="{21E639B6-EF40-4544-A934-34486764BFBA}" sibTransId="{41204D7E-3E00-4556-8323-2309A5C4CCC0}"/>
    <dgm:cxn modelId="{D02B8892-BEC5-4272-9D94-864FF89DD93F}" type="presOf" srcId="{13E39141-8A81-410C-BB44-41FFD79A74B7}" destId="{55B14984-1C59-4287-A524-CD3DD2C13756}" srcOrd="1" destOrd="0" presId="urn:microsoft.com/office/officeart/2005/8/layout/hierarchy2"/>
    <dgm:cxn modelId="{0F54FB92-1CEC-43BA-84D2-91DB2B7763E4}" type="presOf" srcId="{F199BE39-99A9-40BE-90CE-C30F4677D407}" destId="{F63747C7-71BE-4AAF-AD5F-E1814EEC3A98}" srcOrd="0" destOrd="0" presId="urn:microsoft.com/office/officeart/2005/8/layout/hierarchy2"/>
    <dgm:cxn modelId="{41B87099-AF05-4902-B8FC-11F994A55974}" type="presOf" srcId="{0BDEE748-7BAC-4227-A887-2529854A9636}" destId="{C84A7C9A-06B4-4897-9339-4066B4EAE0AE}" srcOrd="0" destOrd="0" presId="urn:microsoft.com/office/officeart/2005/8/layout/hierarchy2"/>
    <dgm:cxn modelId="{EC729BA7-EF4A-4F92-A726-A208AAAE7706}" srcId="{E6FB2438-75DC-41ED-BEEF-D637DF576606}" destId="{20F46FB0-F324-47C5-9383-239633CD03AD}" srcOrd="0" destOrd="0" parTransId="{13E39141-8A81-410C-BB44-41FFD79A74B7}" sibTransId="{C099B647-7DF1-493D-A5B5-7F8DE8654E02}"/>
    <dgm:cxn modelId="{FBBE89AC-3AAA-4F3B-988D-59C3865E3097}" srcId="{82A4D19D-BEC2-4D36-8A2A-09C0FC1EF681}" destId="{B7E38EFE-09CD-4C1F-A1B6-342AFE080237}" srcOrd="0" destOrd="0" parTransId="{B16E42E7-3812-4A36-A223-B01AA734C032}" sibTransId="{4B37077C-4FE0-42A8-B61A-CF69A1358CC6}"/>
    <dgm:cxn modelId="{E7BE29B4-A9E8-4C24-8C20-0983C2DA75E1}" type="presOf" srcId="{B16E42E7-3812-4A36-A223-B01AA734C032}" destId="{7955AA1E-B53C-4B41-8A85-B721E996EA61}" srcOrd="1" destOrd="0" presId="urn:microsoft.com/office/officeart/2005/8/layout/hierarchy2"/>
    <dgm:cxn modelId="{95CD3DE9-2F56-4854-9E1A-019226CCBAC9}" type="presOf" srcId="{A3C29385-3DD2-477E-8F10-3BAA06007B53}" destId="{00E9E862-8FCD-4EE9-BF83-9834ED5819E0}" srcOrd="0" destOrd="0" presId="urn:microsoft.com/office/officeart/2005/8/layout/hierarchy2"/>
    <dgm:cxn modelId="{7F297BF0-C1AE-47A1-8FEE-0051F62BA544}" type="presOf" srcId="{82A4D19D-BEC2-4D36-8A2A-09C0FC1EF681}" destId="{9959B074-C5A3-4CC6-A3BA-FF67A647D6E3}" srcOrd="0" destOrd="0" presId="urn:microsoft.com/office/officeart/2005/8/layout/hierarchy2"/>
    <dgm:cxn modelId="{BA2FAEFD-9A1E-4CF1-A5E8-218FF3DF22F2}" type="presOf" srcId="{21E639B6-EF40-4544-A934-34486764BFBA}" destId="{A3FB24E9-0200-4FFD-8F25-E3ED0BB80A5F}" srcOrd="1" destOrd="0" presId="urn:microsoft.com/office/officeart/2005/8/layout/hierarchy2"/>
    <dgm:cxn modelId="{1C2029FF-526F-40CF-B13D-FDEA5BCFF6B3}" type="presOf" srcId="{E6FB2438-75DC-41ED-BEEF-D637DF576606}" destId="{0967BA72-1BB4-4B63-AFE2-90A6428DF48F}" srcOrd="0" destOrd="0" presId="urn:microsoft.com/office/officeart/2005/8/layout/hierarchy2"/>
    <dgm:cxn modelId="{274011AA-C6DE-46DC-BF95-0B0B8DBA46D9}" type="presParOf" srcId="{C93C5EA2-F5A7-4D9C-A42F-FF2963773F2E}" destId="{FF434FF5-A8D4-43AF-A806-C71327C2AF9D}" srcOrd="0" destOrd="0" presId="urn:microsoft.com/office/officeart/2005/8/layout/hierarchy2"/>
    <dgm:cxn modelId="{ED7270AE-6E93-4D10-8A0E-C56519BDEEF4}" type="presParOf" srcId="{FF434FF5-A8D4-43AF-A806-C71327C2AF9D}" destId="{0967BA72-1BB4-4B63-AFE2-90A6428DF48F}" srcOrd="0" destOrd="0" presId="urn:microsoft.com/office/officeart/2005/8/layout/hierarchy2"/>
    <dgm:cxn modelId="{2BEAF207-7722-4A74-994E-55E1ED89797D}" type="presParOf" srcId="{FF434FF5-A8D4-43AF-A806-C71327C2AF9D}" destId="{96C86F33-0F1E-46D2-8162-FD10C5D0C9A8}" srcOrd="1" destOrd="0" presId="urn:microsoft.com/office/officeart/2005/8/layout/hierarchy2"/>
    <dgm:cxn modelId="{A1439353-0873-417D-A653-39C52126CDAA}" type="presParOf" srcId="{96C86F33-0F1E-46D2-8162-FD10C5D0C9A8}" destId="{04E5094E-1522-4B2A-947D-082F87A497E1}" srcOrd="0" destOrd="0" presId="urn:microsoft.com/office/officeart/2005/8/layout/hierarchy2"/>
    <dgm:cxn modelId="{E5423637-C5FA-453D-BEC4-1FE75A1CDDB5}" type="presParOf" srcId="{04E5094E-1522-4B2A-947D-082F87A497E1}" destId="{55B14984-1C59-4287-A524-CD3DD2C13756}" srcOrd="0" destOrd="0" presId="urn:microsoft.com/office/officeart/2005/8/layout/hierarchy2"/>
    <dgm:cxn modelId="{0906A362-0B57-460E-AB1D-A739435C8836}" type="presParOf" srcId="{96C86F33-0F1E-46D2-8162-FD10C5D0C9A8}" destId="{A320D38D-7D2D-4731-9B85-3C18EF399643}" srcOrd="1" destOrd="0" presId="urn:microsoft.com/office/officeart/2005/8/layout/hierarchy2"/>
    <dgm:cxn modelId="{333D6D91-ED24-4F87-AF67-F507FCB7D7E7}" type="presParOf" srcId="{A320D38D-7D2D-4731-9B85-3C18EF399643}" destId="{3FD792C1-A895-486C-BB65-0378452B4243}" srcOrd="0" destOrd="0" presId="urn:microsoft.com/office/officeart/2005/8/layout/hierarchy2"/>
    <dgm:cxn modelId="{9BF113D4-FABC-48E9-955F-E93708FBF9A6}" type="presParOf" srcId="{A320D38D-7D2D-4731-9B85-3C18EF399643}" destId="{69A3ECD3-C5AF-41F5-B25C-D9553F34C454}" srcOrd="1" destOrd="0" presId="urn:microsoft.com/office/officeart/2005/8/layout/hierarchy2"/>
    <dgm:cxn modelId="{F6A8399C-5C15-43E6-8E18-D833B0B47ED3}" type="presParOf" srcId="{69A3ECD3-C5AF-41F5-B25C-D9553F34C454}" destId="{00E9E862-8FCD-4EE9-BF83-9834ED5819E0}" srcOrd="0" destOrd="0" presId="urn:microsoft.com/office/officeart/2005/8/layout/hierarchy2"/>
    <dgm:cxn modelId="{958A357A-F60D-41B6-8E54-81F6C7085E1E}" type="presParOf" srcId="{00E9E862-8FCD-4EE9-BF83-9834ED5819E0}" destId="{D965E1A6-F908-40F2-9F9F-D6859713A9EB}" srcOrd="0" destOrd="0" presId="urn:microsoft.com/office/officeart/2005/8/layout/hierarchy2"/>
    <dgm:cxn modelId="{7E464885-E3BC-4197-B1B3-3458FE9F31BA}" type="presParOf" srcId="{69A3ECD3-C5AF-41F5-B25C-D9553F34C454}" destId="{EE2647AA-CD4F-446B-A49F-DB4D65BC0E14}" srcOrd="1" destOrd="0" presId="urn:microsoft.com/office/officeart/2005/8/layout/hierarchy2"/>
    <dgm:cxn modelId="{DB4A69D6-CF73-4167-B50A-2698F88FF710}" type="presParOf" srcId="{EE2647AA-CD4F-446B-A49F-DB4D65BC0E14}" destId="{C5304853-77C4-4D30-8A10-2746B91B78EF}" srcOrd="0" destOrd="0" presId="urn:microsoft.com/office/officeart/2005/8/layout/hierarchy2"/>
    <dgm:cxn modelId="{B247FE8C-92EB-4418-9E7A-561FD3B6BA34}" type="presParOf" srcId="{EE2647AA-CD4F-446B-A49F-DB4D65BC0E14}" destId="{78171B71-C406-40F9-9C2D-0AA1E5030B65}" srcOrd="1" destOrd="0" presId="urn:microsoft.com/office/officeart/2005/8/layout/hierarchy2"/>
    <dgm:cxn modelId="{A8C8DA20-88EA-4F53-92BF-572895151FEB}" type="presParOf" srcId="{69A3ECD3-C5AF-41F5-B25C-D9553F34C454}" destId="{5D8F3A19-B5DE-43DA-8D16-F4A1E0F83274}" srcOrd="2" destOrd="0" presId="urn:microsoft.com/office/officeart/2005/8/layout/hierarchy2"/>
    <dgm:cxn modelId="{9479EBD2-0E16-4D9A-BF73-0ED3CD7DF0E6}" type="presParOf" srcId="{5D8F3A19-B5DE-43DA-8D16-F4A1E0F83274}" destId="{A3FB24E9-0200-4FFD-8F25-E3ED0BB80A5F}" srcOrd="0" destOrd="0" presId="urn:microsoft.com/office/officeart/2005/8/layout/hierarchy2"/>
    <dgm:cxn modelId="{91B780D8-ABFA-47DA-B64B-50D793B0D04E}" type="presParOf" srcId="{69A3ECD3-C5AF-41F5-B25C-D9553F34C454}" destId="{0821EC91-5714-47A3-8CB1-1F2DC92F0622}" srcOrd="3" destOrd="0" presId="urn:microsoft.com/office/officeart/2005/8/layout/hierarchy2"/>
    <dgm:cxn modelId="{55CC3373-DA45-44BE-8066-1995251773BB}" type="presParOf" srcId="{0821EC91-5714-47A3-8CB1-1F2DC92F0622}" destId="{C84A7C9A-06B4-4897-9339-4066B4EAE0AE}" srcOrd="0" destOrd="0" presId="urn:microsoft.com/office/officeart/2005/8/layout/hierarchy2"/>
    <dgm:cxn modelId="{5D076124-8E12-4A49-AA67-793D77097086}" type="presParOf" srcId="{0821EC91-5714-47A3-8CB1-1F2DC92F0622}" destId="{004312A8-B082-42A4-8CB5-3C2FB85D65C8}" srcOrd="1" destOrd="0" presId="urn:microsoft.com/office/officeart/2005/8/layout/hierarchy2"/>
    <dgm:cxn modelId="{5BCD495A-7ED7-4A4A-ADB2-873CDAC0173F}" type="presParOf" srcId="{96C86F33-0F1E-46D2-8162-FD10C5D0C9A8}" destId="{F63747C7-71BE-4AAF-AD5F-E1814EEC3A98}" srcOrd="2" destOrd="0" presId="urn:microsoft.com/office/officeart/2005/8/layout/hierarchy2"/>
    <dgm:cxn modelId="{074A6153-1E89-4955-9875-A80A0886189F}" type="presParOf" srcId="{F63747C7-71BE-4AAF-AD5F-E1814EEC3A98}" destId="{63FCB2B6-CFD6-432F-BA5B-434B82C58061}" srcOrd="0" destOrd="0" presId="urn:microsoft.com/office/officeart/2005/8/layout/hierarchy2"/>
    <dgm:cxn modelId="{D817F1CD-1DE6-4CDD-BC44-F54EA05C6452}" type="presParOf" srcId="{96C86F33-0F1E-46D2-8162-FD10C5D0C9A8}" destId="{3F06B875-636A-413B-BFC0-ACB01FAE7A77}" srcOrd="3" destOrd="0" presId="urn:microsoft.com/office/officeart/2005/8/layout/hierarchy2"/>
    <dgm:cxn modelId="{8FE17441-BD07-4DE8-83D7-A4AA48331A19}" type="presParOf" srcId="{3F06B875-636A-413B-BFC0-ACB01FAE7A77}" destId="{9959B074-C5A3-4CC6-A3BA-FF67A647D6E3}" srcOrd="0" destOrd="0" presId="urn:microsoft.com/office/officeart/2005/8/layout/hierarchy2"/>
    <dgm:cxn modelId="{6E599A8C-E838-4049-8A74-7328E75BFD84}" type="presParOf" srcId="{3F06B875-636A-413B-BFC0-ACB01FAE7A77}" destId="{D6522722-4E70-4C5F-AEAB-A09F0B678040}" srcOrd="1" destOrd="0" presId="urn:microsoft.com/office/officeart/2005/8/layout/hierarchy2"/>
    <dgm:cxn modelId="{F0B9E41F-3BFD-4228-A0CB-80DE56A7917B}" type="presParOf" srcId="{D6522722-4E70-4C5F-AEAB-A09F0B678040}" destId="{FA480EFD-76A7-4263-A70C-D2CC7C6A11FB}" srcOrd="0" destOrd="0" presId="urn:microsoft.com/office/officeart/2005/8/layout/hierarchy2"/>
    <dgm:cxn modelId="{7BD66C3A-4B89-482D-A51E-1EB8C417EAF9}" type="presParOf" srcId="{FA480EFD-76A7-4263-A70C-D2CC7C6A11FB}" destId="{7955AA1E-B53C-4B41-8A85-B721E996EA61}" srcOrd="0" destOrd="0" presId="urn:microsoft.com/office/officeart/2005/8/layout/hierarchy2"/>
    <dgm:cxn modelId="{E3D55790-1721-4921-9E18-5A80523E98C2}" type="presParOf" srcId="{D6522722-4E70-4C5F-AEAB-A09F0B678040}" destId="{631F5B8C-AFBA-4DA5-AD23-D2CDD7B1A240}" srcOrd="1" destOrd="0" presId="urn:microsoft.com/office/officeart/2005/8/layout/hierarchy2"/>
    <dgm:cxn modelId="{3A029702-F87B-4F75-A5DC-CC2B6A24B46B}" type="presParOf" srcId="{631F5B8C-AFBA-4DA5-AD23-D2CDD7B1A240}" destId="{13882FE0-937D-4CB9-804B-E9651FC22D8D}" srcOrd="0" destOrd="0" presId="urn:microsoft.com/office/officeart/2005/8/layout/hierarchy2"/>
    <dgm:cxn modelId="{864C941A-E641-4045-9DE7-69BC6F112B07}" type="presParOf" srcId="{631F5B8C-AFBA-4DA5-AD23-D2CDD7B1A240}" destId="{A75364E2-E399-4D8A-B3DF-683D049185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7BA72-1BB4-4B63-AFE2-90A6428DF48F}">
      <dsp:nvSpPr>
        <dsp:cNvPr id="0" name=""/>
        <dsp:cNvSpPr/>
      </dsp:nvSpPr>
      <dsp:spPr>
        <a:xfrm>
          <a:off x="1587" y="1861641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 </a:t>
          </a:r>
        </a:p>
      </dsp:txBody>
      <dsp:txXfrm>
        <a:off x="25068" y="1885122"/>
        <a:ext cx="1556412" cy="754725"/>
      </dsp:txXfrm>
    </dsp:sp>
    <dsp:sp modelId="{04E5094E-1522-4B2A-947D-082F87A497E1}">
      <dsp:nvSpPr>
        <dsp:cNvPr id="0" name=""/>
        <dsp:cNvSpPr/>
      </dsp:nvSpPr>
      <dsp:spPr>
        <a:xfrm rot="18770822">
          <a:off x="1454086" y="1899003"/>
          <a:ext cx="943101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943101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02059" y="1893179"/>
        <a:ext cx="47155" cy="47155"/>
      </dsp:txXfrm>
    </dsp:sp>
    <dsp:sp modelId="{3FD792C1-A895-486C-BB65-0378452B4243}">
      <dsp:nvSpPr>
        <dsp:cNvPr id="0" name=""/>
        <dsp:cNvSpPr/>
      </dsp:nvSpPr>
      <dsp:spPr>
        <a:xfrm>
          <a:off x="2246312" y="1170185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 </a:t>
          </a:r>
        </a:p>
      </dsp:txBody>
      <dsp:txXfrm>
        <a:off x="2269793" y="1193666"/>
        <a:ext cx="1556412" cy="754725"/>
      </dsp:txXfrm>
    </dsp:sp>
    <dsp:sp modelId="{00E9E862-8FCD-4EE9-BF83-9834ED5819E0}">
      <dsp:nvSpPr>
        <dsp:cNvPr id="0" name=""/>
        <dsp:cNvSpPr/>
      </dsp:nvSpPr>
      <dsp:spPr>
        <a:xfrm rot="19457599">
          <a:off x="3775450" y="1322790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50616" y="1320798"/>
        <a:ext cx="39491" cy="39491"/>
      </dsp:txXfrm>
    </dsp:sp>
    <dsp:sp modelId="{C5304853-77C4-4D30-8A10-2746B91B78EF}">
      <dsp:nvSpPr>
        <dsp:cNvPr id="0" name=""/>
        <dsp:cNvSpPr/>
      </dsp:nvSpPr>
      <dsp:spPr>
        <a:xfrm>
          <a:off x="4491037" y="709215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 </a:t>
          </a:r>
        </a:p>
      </dsp:txBody>
      <dsp:txXfrm>
        <a:off x="4514518" y="732696"/>
        <a:ext cx="1556412" cy="754725"/>
      </dsp:txXfrm>
    </dsp:sp>
    <dsp:sp modelId="{5D8F3A19-B5DE-43DA-8D16-F4A1E0F83274}">
      <dsp:nvSpPr>
        <dsp:cNvPr id="0" name=""/>
        <dsp:cNvSpPr/>
      </dsp:nvSpPr>
      <dsp:spPr>
        <a:xfrm rot="2142401">
          <a:off x="3775450" y="1783760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50616" y="1781769"/>
        <a:ext cx="39491" cy="39491"/>
      </dsp:txXfrm>
    </dsp:sp>
    <dsp:sp modelId="{C84A7C9A-06B4-4897-9339-4066B4EAE0AE}">
      <dsp:nvSpPr>
        <dsp:cNvPr id="0" name=""/>
        <dsp:cNvSpPr/>
      </dsp:nvSpPr>
      <dsp:spPr>
        <a:xfrm>
          <a:off x="4491037" y="1631156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 </a:t>
          </a:r>
        </a:p>
      </dsp:txBody>
      <dsp:txXfrm>
        <a:off x="4514518" y="1654637"/>
        <a:ext cx="1556412" cy="754725"/>
      </dsp:txXfrm>
    </dsp:sp>
    <dsp:sp modelId="{F63747C7-71BE-4AAF-AD5F-E1814EEC3A98}">
      <dsp:nvSpPr>
        <dsp:cNvPr id="0" name=""/>
        <dsp:cNvSpPr/>
      </dsp:nvSpPr>
      <dsp:spPr>
        <a:xfrm rot="2829178">
          <a:off x="1454086" y="2590458"/>
          <a:ext cx="943101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943101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02059" y="2584635"/>
        <a:ext cx="47155" cy="47155"/>
      </dsp:txXfrm>
    </dsp:sp>
    <dsp:sp modelId="{9959B074-C5A3-4CC6-A3BA-FF67A647D6E3}">
      <dsp:nvSpPr>
        <dsp:cNvPr id="0" name=""/>
        <dsp:cNvSpPr/>
      </dsp:nvSpPr>
      <dsp:spPr>
        <a:xfrm>
          <a:off x="2246312" y="2553096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 </a:t>
          </a:r>
        </a:p>
      </dsp:txBody>
      <dsp:txXfrm>
        <a:off x="2269793" y="2576577"/>
        <a:ext cx="1556412" cy="754725"/>
      </dsp:txXfrm>
    </dsp:sp>
    <dsp:sp modelId="{FA480EFD-76A7-4263-A70C-D2CC7C6A11FB}">
      <dsp:nvSpPr>
        <dsp:cNvPr id="0" name=""/>
        <dsp:cNvSpPr/>
      </dsp:nvSpPr>
      <dsp:spPr>
        <a:xfrm>
          <a:off x="3849687" y="2936186"/>
          <a:ext cx="641350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50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54328" y="2937906"/>
        <a:ext cx="32067" cy="32067"/>
      </dsp:txXfrm>
    </dsp:sp>
    <dsp:sp modelId="{13882FE0-937D-4CB9-804B-E9651FC22D8D}">
      <dsp:nvSpPr>
        <dsp:cNvPr id="0" name=""/>
        <dsp:cNvSpPr/>
      </dsp:nvSpPr>
      <dsp:spPr>
        <a:xfrm>
          <a:off x="4491037" y="2553096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 </a:t>
          </a:r>
        </a:p>
      </dsp:txBody>
      <dsp:txXfrm>
        <a:off x="4514518" y="2576577"/>
        <a:ext cx="1556412" cy="754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marR="0" lvl="5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marR="0" lvl="6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marR="0" lvl="7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marR="0" lvl="8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91604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31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5FEC-695D-485D-8AA5-9EC1FB0BD50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06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1C185FEC-695D-485D-8AA5-9EC1FB0BD50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8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85FEC-695D-485D-8AA5-9EC1FB0BD5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918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85FEC-695D-485D-8AA5-9EC1FB0BD5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67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85FEC-695D-485D-8AA5-9EC1FB0BD5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060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85FEC-695D-485D-8AA5-9EC1FB0BD5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212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85FEC-695D-485D-8AA5-9EC1FB0BD5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349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5FEC-695D-485D-8AA5-9EC1FB0BD50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1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5FEC-695D-485D-8AA5-9EC1FB0BD50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9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6EB-5B93-4D29-86B3-A13D569ABC6E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5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A860-729B-47CC-9C52-C93E1D1B90F3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6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325-9D4B-4658-BF7C-4D1985D073C3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00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C1ED-898D-4E41-95A7-41C58EF99437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13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A299-39C2-48D5-AC73-BB96B83A9476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92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A1DB-8697-491B-9927-014BF531301D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AE8B-B447-48BD-AB99-E15CB89EE7C0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3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400"/>
              <a:buFont typeface="Trebuchet MS"/>
              <a:buNone/>
              <a:defRPr/>
            </a:lvl1pPr>
            <a:lvl2pPr marL="914400" lvl="1" indent="-228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514350"/>
            <a:ext cx="5410200" cy="857250"/>
          </a:xfrm>
        </p:spPr>
        <p:txBody>
          <a:bodyPr>
            <a:noAutofit/>
          </a:bodyPr>
          <a:lstStyle>
            <a:lvl1pPr>
              <a:defRPr sz="30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4038600" cy="2114550"/>
          </a:xfrm>
        </p:spPr>
        <p:txBody>
          <a:bodyPr>
            <a:normAutofit/>
          </a:bodyPr>
          <a:lstStyle>
            <a:lvl1pPr marL="0" indent="0" algn="ctr">
              <a:buNone/>
              <a:defRPr sz="2700" b="1">
                <a:solidFill>
                  <a:srgbClr val="FFC00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2250" y="4900356"/>
            <a:ext cx="3810000" cy="255308"/>
          </a:xfrm>
        </p:spPr>
        <p:txBody>
          <a:bodyPr/>
          <a:lstStyle>
            <a:lvl1pPr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57968" y="4861483"/>
            <a:ext cx="457200" cy="2619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6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3200400"/>
            <a:ext cx="2133600" cy="273844"/>
          </a:xfrm>
        </p:spPr>
        <p:txBody>
          <a:bodyPr/>
          <a:lstStyle/>
          <a:p>
            <a:fld id="{4BCC6A0A-D540-44CC-A1B9-981BB8450377}" type="datetime1">
              <a:rPr lang="en-US" smtClean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2-</a:t>
            </a:r>
            <a:fld id="{5E721C5F-A6DB-403B-84E7-3CAEFB89C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2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37BC-F169-4399-AD70-D94614EA735A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6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E102-F493-4A33-AC6C-7AC88D68E626}" type="datetime1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4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9124900" y="-2575"/>
            <a:ext cx="95400" cy="514349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9029500" y="0"/>
            <a:ext cx="95400" cy="51434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534400" cy="3543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DEE9-E9FC-407A-B88F-7EE84E5E02AA}" type="datetime1">
              <a:rPr lang="en-US" smtClean="0"/>
              <a:pPr/>
              <a:t>10/4/2022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33905" y="433373"/>
            <a:ext cx="285749" cy="913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09862" y="4914900"/>
            <a:ext cx="3733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© 2014 by the McGraw-Hill Companies,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4900612"/>
            <a:ext cx="533400" cy="242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E721C5F-A6DB-403B-84E7-3CAEFB89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9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apers.ssrn.com/sol3/papers.cfm?abstract_id=308872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papers.ssrn.com/sol3/papers.cfm?abstract_id=419788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pers.ssrn.com/sol3/papers.cfm?abstract_id=419788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emLiSI5ox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Game Theory Primer</a:t>
            </a:r>
            <a:endParaRPr sz="3600" b="1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2" name="Google Shape;192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820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Prisoner’s dilemma</a:t>
            </a:r>
            <a:endParaRPr dirty="0"/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Dominated strategies / dominant strategies</a:t>
            </a:r>
          </a:p>
          <a:p>
            <a:pPr marL="342900" lvl="1" indent="-342900"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Payoff Matrix</a:t>
            </a:r>
            <a:endParaRPr lang="en-US"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1" indent="-342900"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Nash equilibrium</a:t>
            </a:r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Coordination game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741569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497" y="279838"/>
            <a:ext cx="7505812" cy="685800"/>
          </a:xfrm>
        </p:spPr>
        <p:txBody>
          <a:bodyPr>
            <a:normAutofit/>
          </a:bodyPr>
          <a:lstStyle/>
          <a:p>
            <a:r>
              <a:rPr lang="en-US" sz="3000" b="1" dirty="0"/>
              <a:t>Coordination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497" y="1062202"/>
            <a:ext cx="7325053" cy="3943350"/>
          </a:xfrm>
        </p:spPr>
        <p:txBody>
          <a:bodyPr>
            <a:normAutofit/>
          </a:bodyPr>
          <a:lstStyle/>
          <a:p>
            <a:pPr marL="385763" indent="-342900"/>
            <a:r>
              <a:rPr lang="en-US" sz="2400" dirty="0"/>
              <a:t>Alice and Bob wish to see each other at a party</a:t>
            </a:r>
          </a:p>
          <a:p>
            <a:pPr marL="685800" lvl="1" indent="-342900"/>
            <a:r>
              <a:rPr lang="en-US" sz="2400" dirty="0"/>
              <a:t>If Bob goes, Alice would like to go too</a:t>
            </a:r>
          </a:p>
          <a:p>
            <a:pPr marL="685800" lvl="1" indent="-342900"/>
            <a:r>
              <a:rPr lang="en-US" sz="2400" dirty="0"/>
              <a:t>If Bob does not go, Alice would not go either</a:t>
            </a:r>
          </a:p>
          <a:p>
            <a:pPr marL="385763" indent="-342900"/>
            <a:r>
              <a:rPr lang="en-US" sz="2400" dirty="0"/>
              <a:t>Same for Bob</a:t>
            </a:r>
          </a:p>
          <a:p>
            <a:pPr marL="685800" lvl="1" indent="-342900"/>
            <a:r>
              <a:rPr lang="en-US" sz="2400" dirty="0"/>
              <a:t>If Alice goes, Bob would like to go too</a:t>
            </a:r>
          </a:p>
          <a:p>
            <a:pPr marL="685800" lvl="1" indent="-342900"/>
            <a:r>
              <a:rPr lang="en-US" sz="2400" dirty="0"/>
              <a:t>If Alice does not go, Bob would not go either</a:t>
            </a:r>
          </a:p>
          <a:p>
            <a:pPr marL="385763" indent="-342900"/>
            <a:r>
              <a:rPr lang="en-US" sz="2400" dirty="0"/>
              <a:t>They don’t have each other’s contact info </a:t>
            </a:r>
            <a:r>
              <a:rPr lang="en-US" sz="2400" dirty="0">
                <a:sym typeface="Wingdings" panose="05000000000000000000" pitchFamily="2" charset="2"/>
              </a:rPr>
              <a:t></a:t>
            </a:r>
            <a:endParaRPr lang="en-US" sz="2400" dirty="0"/>
          </a:p>
          <a:p>
            <a:pPr marL="385763" indent="-342900"/>
            <a:r>
              <a:rPr lang="en-US" sz="2400" dirty="0"/>
              <a:t>Should Alice and Bob go to the party or not?  </a:t>
            </a:r>
          </a:p>
          <a:p>
            <a:pPr marL="385763" indent="-342900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78134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Coordination Game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/>
                        <a:t>go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Not go</a:t>
                      </a:r>
                      <a:endParaRPr lang="en-US" sz="23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/>
                        <a:t>Go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(1, 1)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(-1,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Not</a:t>
                      </a:r>
                      <a:r>
                        <a:rPr lang="en-US" sz="2400" b="0" baseline="0" dirty="0"/>
                        <a:t> go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(0, -1)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(0, 0)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4600" y="4057650"/>
            <a:ext cx="42862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Dominant strategies? Nash equilibrium?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3455" y="2690369"/>
            <a:ext cx="1156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6250" y="1165152"/>
            <a:ext cx="85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70347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Coordination Game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/>
                        <a:t>go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Not go</a:t>
                      </a:r>
                      <a:endParaRPr lang="en-US" sz="23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/>
                        <a:t>Go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/>
                        <a:t>(1, 1)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(-1,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Not</a:t>
                      </a:r>
                      <a:r>
                        <a:rPr lang="en-US" sz="2400" b="0" baseline="0" dirty="0"/>
                        <a:t> go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(0, -1)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(0, 0)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1650" y="4057650"/>
            <a:ext cx="554355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Individually optimal outcome is not necessarily socially optimal outcome</a:t>
            </a:r>
          </a:p>
          <a:p>
            <a:pPr algn="ctr"/>
            <a:r>
              <a:rPr lang="en-US" sz="2000" dirty="0"/>
              <a:t>How can we ensure Alice and Bob meet?</a:t>
            </a:r>
          </a:p>
          <a:p>
            <a:pPr algn="ctr"/>
            <a:r>
              <a:rPr lang="en-US" sz="1200" dirty="0">
                <a:hlinkClick r:id="rId2"/>
              </a:rPr>
              <a:t>Digital Tokens and Platform Building</a:t>
            </a:r>
            <a:r>
              <a:rPr lang="en-US" sz="12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7300" y="2690369"/>
            <a:ext cx="74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6250" y="1165152"/>
            <a:ext cx="85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119593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57150"/>
            <a:ext cx="6502977" cy="74295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Clr>
                <a:schemeClr val="dk1"/>
              </a:buClr>
              <a:buSzPts val="1400"/>
            </a:pPr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Game Theory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5" y="857249"/>
            <a:ext cx="8149938" cy="4026478"/>
          </a:xfrm>
        </p:spPr>
        <p:txBody>
          <a:bodyPr>
            <a:normAutofit/>
          </a:bodyPr>
          <a:lstStyle/>
          <a:p>
            <a:pPr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Game theory is a general framework to aid decision making when agents’ payoffs depends on the actions taken by other players.</a:t>
            </a:r>
          </a:p>
          <a:p>
            <a:pPr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Games consist of the following components: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Players or agents who make decisions.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Planned actions of players, called strategies.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Payoff of players under different strategy scenarios.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 description of the order of play.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 description of the frequency of play or interaction.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09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14300"/>
            <a:ext cx="6502977" cy="74295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Clr>
                <a:schemeClr val="dk1"/>
              </a:buClr>
              <a:buSzPts val="1400"/>
            </a:pPr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Order of Decisions in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045" y="857250"/>
            <a:ext cx="6948055" cy="3829050"/>
          </a:xfrm>
        </p:spPr>
        <p:txBody>
          <a:bodyPr>
            <a:normAutofit/>
          </a:bodyPr>
          <a:lstStyle/>
          <a:p>
            <a:pPr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Simultaneous-move game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Game in which each player makes decisions without the knowledge of the other players’ decisions.</a:t>
            </a:r>
          </a:p>
          <a:p>
            <a:pPr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Sequential-move game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Game in which one player makes a move after observing the other player’s move.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buClrTx/>
            </a:pPr>
            <a:endParaRPr lang="en-US" sz="30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975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14300"/>
            <a:ext cx="6502977" cy="74295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Frequency of Interaction in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50"/>
            <a:ext cx="7048500" cy="3829050"/>
          </a:xfrm>
        </p:spPr>
        <p:txBody>
          <a:bodyPr>
            <a:normAutofit/>
          </a:bodyPr>
          <a:lstStyle/>
          <a:p>
            <a:pPr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One-shot game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Game in which players interact to make decisions only once.</a:t>
            </a:r>
          </a:p>
          <a:p>
            <a:pPr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Repeated game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Game in which the same players interact to make decisions more than once.</a:t>
            </a:r>
          </a:p>
          <a:p>
            <a:pPr lvl="1" indent="-342900">
              <a:buClr>
                <a:schemeClr val="dk1"/>
              </a:buClr>
              <a:buSzPts val="1400"/>
              <a:buFont typeface="Calibri"/>
            </a:pP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buClrTx/>
            </a:pPr>
            <a:endParaRPr lang="en-US" sz="3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29150" y="0"/>
            <a:ext cx="3359727" cy="3429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r" defTabSz="685800">
              <a:spcBef>
                <a:spcPct val="0"/>
              </a:spcBef>
              <a:buClrTx/>
              <a:defRPr/>
            </a:pPr>
            <a:r>
              <a:rPr lang="en-US" sz="1350" b="1" kern="1200" dirty="0">
                <a:solidFill>
                  <a:prstClr val="white">
                    <a:lumMod val="75000"/>
                  </a:prstClr>
                </a:solidFill>
                <a:latin typeface="Calibri"/>
                <a:ea typeface="+mn-ea"/>
                <a:cs typeface="+mn-cs"/>
              </a:rPr>
              <a:t>Overview of Games and Strategic Thinking</a:t>
            </a:r>
          </a:p>
        </p:txBody>
      </p:sp>
    </p:spTree>
    <p:extLst>
      <p:ext uri="{BB962C8B-B14F-4D97-AF65-F5344CB8AC3E}">
        <p14:creationId xmlns:p14="http://schemas.microsoft.com/office/powerpoint/2010/main" val="4236570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0" y="135082"/>
            <a:ext cx="6524408" cy="685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One-Shot Games: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755" y="857250"/>
            <a:ext cx="7091795" cy="3943350"/>
          </a:xfrm>
        </p:spPr>
        <p:txBody>
          <a:bodyPr>
            <a:normAutofit/>
          </a:bodyPr>
          <a:lstStyle/>
          <a:p>
            <a:pPr marL="385763"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Strategy</a:t>
            </a:r>
          </a:p>
          <a:p>
            <a:pPr marL="685800"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 decision rule that describes the actions a player will take at each decision point.</a:t>
            </a:r>
          </a:p>
          <a:p>
            <a:pPr marL="385763" indent="-342900">
              <a:buClr>
                <a:schemeClr val="dk1"/>
              </a:buClr>
              <a:buSzPts val="1400"/>
              <a:buFont typeface="Calibri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Normal-form game</a:t>
            </a:r>
          </a:p>
          <a:p>
            <a:pPr marL="685800" lvl="1" indent="-342900">
              <a:buClr>
                <a:schemeClr val="dk1"/>
              </a:buClr>
              <a:buSzPts val="1400"/>
              <a:buFont typeface="Calibri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 representation of a game indicating the players, their possible strategies, and the payoffs resulting from alternative strategies.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buClrTx/>
            </a:pPr>
            <a:endParaRPr lang="en-US" sz="30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3214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14300"/>
            <a:ext cx="6524408" cy="685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Possible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5" y="857250"/>
            <a:ext cx="7081405" cy="3943350"/>
          </a:xfrm>
        </p:spPr>
        <p:txBody>
          <a:bodyPr>
            <a:normAutofit/>
          </a:bodyPr>
          <a:lstStyle/>
          <a:p>
            <a:pPr marL="385763" indent="-342900"/>
            <a:r>
              <a:rPr lang="en-US" dirty="0"/>
              <a:t>Dominant strategy</a:t>
            </a:r>
          </a:p>
          <a:p>
            <a:pPr marL="685800" lvl="1" indent="-342900"/>
            <a:r>
              <a:rPr lang="en-US" dirty="0"/>
              <a:t>A strategy that results in the highest payoff to a player regardless of the opponent’s action.</a:t>
            </a:r>
          </a:p>
          <a:p>
            <a:pPr marL="385763" indent="-342900"/>
            <a:r>
              <a:rPr lang="en-US" dirty="0"/>
              <a:t>Secure strategy</a:t>
            </a:r>
          </a:p>
          <a:p>
            <a:pPr marL="685800" lvl="1" indent="-342900"/>
            <a:r>
              <a:rPr lang="en-US" dirty="0"/>
              <a:t>A strategy that guarantees the highest payoff given the worst possible scenario.</a:t>
            </a:r>
          </a:p>
          <a:p>
            <a:pPr marL="385763" indent="-342900"/>
            <a:r>
              <a:rPr lang="en-US" dirty="0"/>
              <a:t>Nash equilibrium strategy</a:t>
            </a:r>
          </a:p>
          <a:p>
            <a:pPr marL="685800" lvl="1" indent="-342900"/>
            <a:r>
              <a:rPr lang="en-US" dirty="0"/>
              <a:t>A condition describing a set of strategies in which no player can improve her payoff by unilaterally changing her own strategy, given the other players’ strategies.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buClrTx/>
            </a:pPr>
            <a:endParaRPr lang="en-US" sz="30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781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099"/>
            <a:ext cx="8229600" cy="857250"/>
          </a:xfrm>
        </p:spPr>
        <p:txBody>
          <a:bodyPr>
            <a:normAutofit/>
          </a:bodyPr>
          <a:lstStyle/>
          <a:p>
            <a:r>
              <a:rPr lang="en-US" sz="3000" b="1" dirty="0"/>
              <a:t>Game tree; Multistage Games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105034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245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4" y="171450"/>
            <a:ext cx="7332518" cy="857250"/>
          </a:xfrm>
        </p:spPr>
        <p:txBody>
          <a:bodyPr>
            <a:normAutofit fontScale="90000"/>
          </a:bodyPr>
          <a:lstStyle/>
          <a:p>
            <a:r>
              <a:rPr lang="en-US" sz="3000" b="1" dirty="0"/>
              <a:t>Sequential-Move Game in Extensive Form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571750" y="2228850"/>
            <a:ext cx="1485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71750" y="2914650"/>
            <a:ext cx="1485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0" y="1485900"/>
            <a:ext cx="1485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0" y="2171700"/>
            <a:ext cx="1485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572000" y="3028950"/>
            <a:ext cx="1485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3714750"/>
            <a:ext cx="1485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171950" y="2000250"/>
            <a:ext cx="342900" cy="3429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Oval 18"/>
          <p:cNvSpPr/>
          <p:nvPr/>
        </p:nvSpPr>
        <p:spPr>
          <a:xfrm>
            <a:off x="4171950" y="3543300"/>
            <a:ext cx="342900" cy="3429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prstClr val="black"/>
                </a:solidFill>
              </a:rPr>
              <a:t>B</a:t>
            </a:r>
            <a:endParaRPr lang="en-US" sz="1050" dirty="0"/>
          </a:p>
        </p:txBody>
      </p:sp>
      <p:sp>
        <p:nvSpPr>
          <p:cNvPr id="20" name="Oval 19"/>
          <p:cNvSpPr/>
          <p:nvPr/>
        </p:nvSpPr>
        <p:spPr>
          <a:xfrm>
            <a:off x="2171700" y="2743200"/>
            <a:ext cx="342900" cy="3429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72201" y="1314450"/>
                <a:ext cx="511679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>
                          <a:latin typeface="Cambria Math"/>
                        </a:rPr>
                        <m:t>(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lang="en-US" sz="105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1314450"/>
                <a:ext cx="511679" cy="253916"/>
              </a:xfrm>
              <a:prstGeom prst="rect">
                <a:avLst/>
              </a:prstGeom>
              <a:blipFill>
                <a:blip r:embed="rId3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72200" y="2628900"/>
                <a:ext cx="61266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>
                          <a:latin typeface="Cambria Math"/>
                        </a:rPr>
                        <m:t>(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050" i="1">
                          <a:latin typeface="Cambria Math"/>
                        </a:rPr>
                        <m:t>,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05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628900"/>
                <a:ext cx="612668" cy="253916"/>
              </a:xfrm>
              <a:prstGeom prst="rect">
                <a:avLst/>
              </a:prstGeom>
              <a:blipFill>
                <a:blip r:embed="rId4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172200" y="2914650"/>
                <a:ext cx="6351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>
                          <a:latin typeface="Cambria Math"/>
                        </a:rPr>
                        <m:t>(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050" i="1">
                          <a:latin typeface="Cambria Math"/>
                        </a:rPr>
                        <m:t>,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05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914650"/>
                <a:ext cx="635110" cy="253916"/>
              </a:xfrm>
              <a:prstGeom prst="rect">
                <a:avLst/>
              </a:prstGeom>
              <a:blipFill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72201" y="4237851"/>
                <a:ext cx="511679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>
                          <a:latin typeface="Cambria Math"/>
                        </a:rPr>
                        <m:t>(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0,0</m:t>
                      </m:r>
                      <m:r>
                        <a:rPr lang="en-US" sz="105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4237851"/>
                <a:ext cx="511679" cy="253916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 rot="20221560">
            <a:off x="3150405" y="2295853"/>
            <a:ext cx="364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Go</a:t>
            </a:r>
          </a:p>
        </p:txBody>
      </p:sp>
      <p:sp>
        <p:nvSpPr>
          <p:cNvPr id="27" name="TextBox 26"/>
          <p:cNvSpPr txBox="1"/>
          <p:nvPr/>
        </p:nvSpPr>
        <p:spPr>
          <a:xfrm rot="20221560">
            <a:off x="5150655" y="1565032"/>
            <a:ext cx="364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Go</a:t>
            </a:r>
          </a:p>
        </p:txBody>
      </p:sp>
      <p:sp>
        <p:nvSpPr>
          <p:cNvPr id="28" name="TextBox 27"/>
          <p:cNvSpPr txBox="1"/>
          <p:nvPr/>
        </p:nvSpPr>
        <p:spPr>
          <a:xfrm rot="20221560">
            <a:off x="5093505" y="3108082"/>
            <a:ext cx="364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Go</a:t>
            </a:r>
          </a:p>
        </p:txBody>
      </p:sp>
      <p:sp>
        <p:nvSpPr>
          <p:cNvPr id="29" name="TextBox 28"/>
          <p:cNvSpPr txBox="1"/>
          <p:nvPr/>
        </p:nvSpPr>
        <p:spPr>
          <a:xfrm rot="12354653" flipV="1">
            <a:off x="5098802" y="379388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Not go</a:t>
            </a:r>
          </a:p>
        </p:txBody>
      </p:sp>
      <p:sp>
        <p:nvSpPr>
          <p:cNvPr id="30" name="TextBox 29"/>
          <p:cNvSpPr txBox="1"/>
          <p:nvPr/>
        </p:nvSpPr>
        <p:spPr>
          <a:xfrm rot="12354653" flipV="1">
            <a:off x="5172539" y="231404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Not go</a:t>
            </a:r>
          </a:p>
        </p:txBody>
      </p:sp>
      <p:sp>
        <p:nvSpPr>
          <p:cNvPr id="31" name="TextBox 30"/>
          <p:cNvSpPr txBox="1"/>
          <p:nvPr/>
        </p:nvSpPr>
        <p:spPr>
          <a:xfrm rot="12236438" flipV="1">
            <a:off x="3170948" y="306358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Not go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85900" y="1428750"/>
            <a:ext cx="159050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Decision node for Alice</a:t>
            </a:r>
          </a:p>
          <a:p>
            <a:r>
              <a:rPr lang="en-US" sz="1050" dirty="0"/>
              <a:t>denoting the beginning </a:t>
            </a:r>
          </a:p>
          <a:p>
            <a:r>
              <a:rPr lang="en-US" sz="1050" dirty="0"/>
              <a:t>of the game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32230" y="2228850"/>
            <a:ext cx="15377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71800" y="3943350"/>
            <a:ext cx="14622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Bob’s decision nodes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771900" y="2422811"/>
            <a:ext cx="457200" cy="14980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9" idx="3"/>
          </p:cNvCxnSpPr>
          <p:nvPr/>
        </p:nvCxnSpPr>
        <p:spPr>
          <a:xfrm flipV="1">
            <a:off x="3770236" y="3835984"/>
            <a:ext cx="451931" cy="848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41144" y="980301"/>
            <a:ext cx="10166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Alice’s payoff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12744" y="980301"/>
            <a:ext cx="9637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Bob’s payoff 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72150" y="1257300"/>
            <a:ext cx="571500" cy="1428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6712744" y="1274212"/>
            <a:ext cx="705176" cy="1428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486583" y="3437751"/>
            <a:ext cx="17379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Alice’s </a:t>
            </a:r>
            <a:r>
              <a:rPr lang="en-US" sz="1050" i="1" dirty="0"/>
              <a:t>feasible strategies</a:t>
            </a:r>
            <a:r>
              <a:rPr lang="en-US" sz="1050" dirty="0"/>
              <a:t>: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85900" y="4123551"/>
            <a:ext cx="16850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Bob’s </a:t>
            </a:r>
            <a:r>
              <a:rPr lang="en-US" sz="1050" i="1" dirty="0"/>
              <a:t>feasible strategies: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543051" y="3657600"/>
            <a:ext cx="5822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Go </a:t>
            </a:r>
          </a:p>
          <a:p>
            <a:r>
              <a:rPr lang="en-US" sz="1050" dirty="0"/>
              <a:t>Not go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43050" y="4373002"/>
            <a:ext cx="34131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Go, if Alice plays Go and Not, if Alice plays Not</a:t>
            </a:r>
          </a:p>
          <a:p>
            <a:r>
              <a:rPr lang="en-US" sz="1200" dirty="0"/>
              <a:t>Not, if Alice plays Go and Not, if Alice plays Not</a:t>
            </a:r>
          </a:p>
          <a:p>
            <a:r>
              <a:rPr lang="en-US" sz="1200" dirty="0"/>
              <a:t>Go, if Alice plays Go and Go, if Alice plays Not</a:t>
            </a:r>
          </a:p>
          <a:p>
            <a:r>
              <a:rPr lang="en-US" sz="1200" dirty="0"/>
              <a:t>Not, if Alice plays Go and Go, if Alice plays Not</a:t>
            </a:r>
          </a:p>
        </p:txBody>
      </p:sp>
    </p:spTree>
    <p:extLst>
      <p:ext uri="{BB962C8B-B14F-4D97-AF65-F5344CB8AC3E}">
        <p14:creationId xmlns:p14="http://schemas.microsoft.com/office/powerpoint/2010/main" val="173637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6" grpId="0"/>
      <p:bldP spid="36" grpId="1"/>
      <p:bldP spid="41" grpId="0"/>
      <p:bldP spid="41" grpId="1"/>
      <p:bldP spid="42" grpId="0"/>
      <p:bldP spid="42" grpId="1"/>
      <p:bldP spid="51" grpId="0"/>
      <p:bldP spid="51" grpId="1"/>
      <p:bldP spid="52" grpId="0"/>
      <p:bldP spid="53" grpId="0"/>
      <p:bldP spid="53" grpId="1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The Prisoner’s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50" dirty="0"/>
              <a:t>Two accomplices interrogated </a:t>
            </a:r>
            <a:r>
              <a:rPr lang="en-US" sz="2250" i="1" dirty="0"/>
              <a:t>separately</a:t>
            </a:r>
          </a:p>
          <a:p>
            <a:r>
              <a:rPr lang="en-US" sz="2250" dirty="0"/>
              <a:t>The prosecutors </a:t>
            </a:r>
          </a:p>
          <a:p>
            <a:pPr lvl="1"/>
            <a:r>
              <a:rPr lang="en-US" sz="1950" dirty="0"/>
              <a:t>have enough evidence to sentence each one 1 year</a:t>
            </a:r>
          </a:p>
          <a:p>
            <a:pPr lvl="1"/>
            <a:r>
              <a:rPr lang="en-US" sz="1950" dirty="0"/>
              <a:t>do not have enough evidence to sentence 2 years unless at least one suspect confesses</a:t>
            </a:r>
          </a:p>
          <a:p>
            <a:r>
              <a:rPr lang="en-US" sz="2250" dirty="0"/>
              <a:t>If both confess, each sentenced 2 years</a:t>
            </a:r>
          </a:p>
          <a:p>
            <a:r>
              <a:rPr lang="en-US" sz="2250" dirty="0"/>
              <a:t>If neither confesses, each sentenced 1 year</a:t>
            </a:r>
          </a:p>
          <a:p>
            <a:r>
              <a:rPr lang="en-US" sz="2250" dirty="0"/>
              <a:t>If only one confesses, the confessor is immediately released, and the denier sentenced 3 years </a:t>
            </a:r>
          </a:p>
          <a:p>
            <a:r>
              <a:rPr lang="en-US" sz="2250" dirty="0"/>
              <a:t>No further interaction between the two accomplices after verdict</a:t>
            </a:r>
          </a:p>
          <a:p>
            <a:r>
              <a:rPr lang="en-US" sz="2250" dirty="0"/>
              <a:t>How should each criminal do? </a:t>
            </a:r>
          </a:p>
          <a:p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3245434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964" y="57150"/>
            <a:ext cx="7083136" cy="857250"/>
          </a:xfrm>
        </p:spPr>
        <p:txBody>
          <a:bodyPr>
            <a:normAutofit/>
          </a:bodyPr>
          <a:lstStyle/>
          <a:p>
            <a:r>
              <a:rPr lang="en-US" sz="3000" b="1" dirty="0"/>
              <a:t>Multistage Games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4964" y="800100"/>
            <a:ext cx="7254586" cy="3943350"/>
          </a:xfrm>
        </p:spPr>
        <p:txBody>
          <a:bodyPr>
            <a:normAutofit fontScale="92500" lnSpcReduction="20000"/>
          </a:bodyPr>
          <a:lstStyle/>
          <a:p>
            <a:pPr marL="385763" indent="-342900" defTabSz="685800">
              <a:spcBef>
                <a:spcPct val="20000"/>
              </a:spcBef>
              <a:buFont typeface="Arial" pitchFamily="34" charset="0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Multistage games differ from the previously examined games by examining the timing of decisions in games.</a:t>
            </a:r>
          </a:p>
          <a:p>
            <a:pPr marL="685800" lvl="1" indent="-342900" defTabSz="685800">
              <a:spcBef>
                <a:spcPct val="20000"/>
              </a:spcBef>
              <a:buFont typeface="Arial" pitchFamily="34" charset="0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Players make sequential, rather than simultaneous, decisions.</a:t>
            </a:r>
          </a:p>
          <a:p>
            <a:pPr marL="685800" lvl="1" indent="-342900" defTabSz="685800">
              <a:spcBef>
                <a:spcPct val="20000"/>
              </a:spcBef>
              <a:buFont typeface="Arial" pitchFamily="34" charset="0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Represented by an extensive-form game.</a:t>
            </a:r>
          </a:p>
          <a:p>
            <a:pPr marL="385763" indent="-342900" defTabSz="685800">
              <a:spcBef>
                <a:spcPct val="20000"/>
              </a:spcBef>
              <a:buFont typeface="Arial" pitchFamily="34" charset="0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Extensive form game</a:t>
            </a:r>
          </a:p>
          <a:p>
            <a:pPr marL="685800" lvl="1" indent="-342900" defTabSz="685800">
              <a:spcBef>
                <a:spcPct val="20000"/>
              </a:spcBef>
              <a:buFont typeface="Arial" pitchFamily="34" charset="0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representation of a game that summarizes the players, the information available to them at each stage, the strategies available to them, the sequence of moves, and the payoffs resulting from alternative strategies.</a:t>
            </a:r>
          </a:p>
        </p:txBody>
      </p:sp>
    </p:spTree>
    <p:extLst>
      <p:ext uri="{BB962C8B-B14F-4D97-AF65-F5344CB8AC3E}">
        <p14:creationId xmlns:p14="http://schemas.microsoft.com/office/powerpoint/2010/main" val="396039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57150"/>
            <a:ext cx="7159336" cy="857250"/>
          </a:xfrm>
        </p:spPr>
        <p:txBody>
          <a:bodyPr>
            <a:normAutofit/>
          </a:bodyPr>
          <a:lstStyle/>
          <a:p>
            <a:r>
              <a:rPr lang="en-US" sz="3000" b="1" dirty="0"/>
              <a:t>Subgame Perfect Equilibrium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3300" y="0"/>
            <a:ext cx="44577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857750" y="0"/>
            <a:ext cx="3131127" cy="34290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Multistage Games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9491" y="800100"/>
            <a:ext cx="7921336" cy="3943350"/>
          </a:xfrm>
        </p:spPr>
        <p:txBody>
          <a:bodyPr>
            <a:normAutofit/>
          </a:bodyPr>
          <a:lstStyle/>
          <a:p>
            <a:pPr marL="385763" indent="-342900" defTabSz="685800">
              <a:spcBef>
                <a:spcPct val="20000"/>
              </a:spcBef>
              <a:buFont typeface="Arial" pitchFamily="34" charset="0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condition describing a set of strategies that constitutes a Nash equilibrium and allows no player to improve his own payoff at any stage of the game by changing strategies.</a:t>
            </a:r>
          </a:p>
        </p:txBody>
      </p:sp>
    </p:spTree>
    <p:extLst>
      <p:ext uri="{BB962C8B-B14F-4D97-AF65-F5344CB8AC3E}">
        <p14:creationId xmlns:p14="http://schemas.microsoft.com/office/powerpoint/2010/main" val="3549272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099"/>
            <a:ext cx="8229600" cy="857250"/>
          </a:xfrm>
        </p:spPr>
        <p:txBody>
          <a:bodyPr>
            <a:normAutofit/>
          </a:bodyPr>
          <a:lstStyle/>
          <a:p>
            <a:r>
              <a:rPr lang="en-US" sz="3000" b="1" dirty="0"/>
              <a:t>Game of incomplete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1" y="1432043"/>
            <a:ext cx="7811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Bayesian Nash equilibrium</a:t>
            </a:r>
          </a:p>
        </p:txBody>
      </p:sp>
    </p:spTree>
    <p:extLst>
      <p:ext uri="{BB962C8B-B14F-4D97-AF65-F5344CB8AC3E}">
        <p14:creationId xmlns:p14="http://schemas.microsoft.com/office/powerpoint/2010/main" val="1472280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099"/>
            <a:ext cx="8229600" cy="857250"/>
          </a:xfrm>
        </p:spPr>
        <p:txBody>
          <a:bodyPr>
            <a:normAutofit/>
          </a:bodyPr>
          <a:lstStyle/>
          <a:p>
            <a:r>
              <a:rPr lang="en-US" sz="3000" b="1" dirty="0"/>
              <a:t>Infinitely Repeated Games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1" y="1432043"/>
            <a:ext cx="7811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Tend to support more equilibrium payoffs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30C5F5-B82A-E9BE-0F4B-AC1735DE6E0E}"/>
              </a:ext>
            </a:extLst>
          </p:cNvPr>
          <p:cNvSpPr txBox="1"/>
          <p:nvPr/>
        </p:nvSpPr>
        <p:spPr>
          <a:xfrm>
            <a:off x="304801" y="3066771"/>
            <a:ext cx="7811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stage games with multiple equilibria, sometimes finitely repeated games may also support more equilibrium payoffs</a:t>
            </a:r>
          </a:p>
        </p:txBody>
      </p:sp>
    </p:spTree>
    <p:extLst>
      <p:ext uri="{BB962C8B-B14F-4D97-AF65-F5344CB8AC3E}">
        <p14:creationId xmlns:p14="http://schemas.microsoft.com/office/powerpoint/2010/main" val="1031854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099"/>
            <a:ext cx="8229600" cy="857250"/>
          </a:xfrm>
        </p:spPr>
        <p:txBody>
          <a:bodyPr>
            <a:normAutofit/>
          </a:bodyPr>
          <a:lstStyle/>
          <a:p>
            <a:r>
              <a:rPr lang="en-US" sz="3000" b="1" dirty="0"/>
              <a:t>Mechanism design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1" y="1432043"/>
            <a:ext cx="78110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“Reverse game theory”</a:t>
            </a:r>
          </a:p>
          <a:p>
            <a:endParaRPr lang="en-US" sz="1800" dirty="0"/>
          </a:p>
          <a:p>
            <a:r>
              <a:rPr lang="en-US" sz="1800" dirty="0"/>
              <a:t>Example, residents of a community are polled to decide whether to build a new community center</a:t>
            </a:r>
          </a:p>
          <a:p>
            <a:endParaRPr lang="en-US" sz="1800" dirty="0"/>
          </a:p>
          <a:p>
            <a:r>
              <a:rPr lang="en-US" sz="1800" dirty="0"/>
              <a:t>Wild thoughts: How many stop signs to elect at crossroads? </a:t>
            </a:r>
            <a:r>
              <a:rPr lang="en-US" sz="1800" dirty="0">
                <a:hlinkClick r:id="rId2"/>
              </a:rPr>
              <a:t>https://papers.ssrn.com/sol3/papers.cfm?abstract_id=4197885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32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rossroad PNG and vectors for Free Download- DLPNG.com">
            <a:extLst>
              <a:ext uri="{FF2B5EF4-FFF2-40B4-BE49-F238E27FC236}">
                <a16:creationId xmlns:a16="http://schemas.microsoft.com/office/drawing/2014/main" id="{7FDD7373-9D36-41F7-4628-708F39CB9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535" y="-23658"/>
            <a:ext cx="5164932" cy="519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mazon.com: Highway Traffic Supply | Stop Sign | Road &amp; Street Sign |  Controls Traffic | Engineer Grade | 3M Reflective Sheeting &amp; Inks |  Rust-Free Aluminum | Made in USA (24&quot;">
            <a:extLst>
              <a:ext uri="{FF2B5EF4-FFF2-40B4-BE49-F238E27FC236}">
                <a16:creationId xmlns:a16="http://schemas.microsoft.com/office/drawing/2014/main" id="{B91D406A-65D9-0855-C361-891BBDFCD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912" y="1271586"/>
            <a:ext cx="824594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Amazon.com: Highway Traffic Supply | Stop Sign | Road &amp; Street Sign |  Controls Traffic | Engineer Grade | 3M Reflective Sheeting &amp; Inks |  Rust-Free Aluminum | Made in USA (24&quot;">
            <a:extLst>
              <a:ext uri="{FF2B5EF4-FFF2-40B4-BE49-F238E27FC236}">
                <a16:creationId xmlns:a16="http://schemas.microsoft.com/office/drawing/2014/main" id="{686914C4-0BC4-28E8-9C24-C9F73B5F6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90" y="3545680"/>
            <a:ext cx="824594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Amazon.com: Highway Traffic Supply | Stop Sign | Road &amp; Street Sign |  Controls Traffic | Engineer Grade | 3M Reflective Sheeting &amp; Inks |  Rust-Free Aluminum | Made in USA (24&quot;">
            <a:extLst>
              <a:ext uri="{FF2B5EF4-FFF2-40B4-BE49-F238E27FC236}">
                <a16:creationId xmlns:a16="http://schemas.microsoft.com/office/drawing/2014/main" id="{7E67855F-E6F1-A9D6-2F40-5A4EE3EA3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037" y="2755105"/>
            <a:ext cx="824594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Amazon.com: Highway Traffic Supply | Stop Sign | Road &amp; Street Sign |  Controls Traffic | Engineer Grade | 3M Reflective Sheeting &amp; Inks |  Rust-Free Aluminum | Made in USA (24&quot;">
            <a:extLst>
              <a:ext uri="{FF2B5EF4-FFF2-40B4-BE49-F238E27FC236}">
                <a16:creationId xmlns:a16="http://schemas.microsoft.com/office/drawing/2014/main" id="{3F9BCB45-4E5A-EC9B-05A9-26FEF3691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34" y="782240"/>
            <a:ext cx="824594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3CAC23-807D-F9DE-9D28-434A0A75149E}"/>
              </a:ext>
            </a:extLst>
          </p:cNvPr>
          <p:cNvSpPr txBox="1"/>
          <p:nvPr/>
        </p:nvSpPr>
        <p:spPr>
          <a:xfrm>
            <a:off x="132159" y="3786007"/>
            <a:ext cx="1857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https://papers.ssrn.com/sol3/papers.cfm?abstract_id</a:t>
            </a:r>
            <a:r>
              <a:rPr lang="en-US">
                <a:hlinkClick r:id="rId4"/>
              </a:rPr>
              <a:t>=4197885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5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The Prisoner’s Dilemma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Deny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(-2, -2)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(0, -3)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Deny</a:t>
                      </a:r>
                      <a:r>
                        <a:rPr lang="en-US" sz="2300" b="1" baseline="0" dirty="0"/>
                        <a:t>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(-3, 0)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(-1, -1)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4600" y="4057650"/>
            <a:ext cx="4171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Individually optimal outcome &lt;&gt; socially optimal outcome</a:t>
            </a:r>
          </a:p>
        </p:txBody>
      </p:sp>
    </p:spTree>
    <p:extLst>
      <p:ext uri="{BB962C8B-B14F-4D97-AF65-F5344CB8AC3E}">
        <p14:creationId xmlns:p14="http://schemas.microsoft.com/office/powerpoint/2010/main" val="305739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The Partnership Game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035247"/>
              </p:ext>
            </p:extLst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Shirk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Effort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Shirk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(1, 1)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(3, 0)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Effort</a:t>
                      </a:r>
                      <a:r>
                        <a:rPr lang="en-US" sz="2300" b="1" baseline="0" dirty="0"/>
                        <a:t>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(0, 3)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(2, 2)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4600" y="4057650"/>
            <a:ext cx="4171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Individually optimal outcome &lt;&gt; socially optimal outcome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5243F4-0521-018C-0906-5B89C6780810}"/>
              </a:ext>
            </a:extLst>
          </p:cNvPr>
          <p:cNvSpPr txBox="1"/>
          <p:nvPr/>
        </p:nvSpPr>
        <p:spPr>
          <a:xfrm>
            <a:off x="389334" y="1468041"/>
            <a:ext cx="16680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Two partners work in a joint venture: </a:t>
            </a:r>
          </a:p>
          <a:p>
            <a:endParaRPr lang="en-US" dirty="0"/>
          </a:p>
          <a:p>
            <a:r>
              <a:rPr lang="en-US" dirty="0"/>
              <a:t>Choose to either Effort/Shirk</a:t>
            </a:r>
          </a:p>
          <a:p>
            <a:endParaRPr lang="en-US" dirty="0"/>
          </a:p>
          <a:p>
            <a:r>
              <a:rPr lang="en-US" dirty="0"/>
              <a:t>Effort cost 3</a:t>
            </a:r>
          </a:p>
          <a:p>
            <a:r>
              <a:rPr lang="en-US" dirty="0"/>
              <a:t>Shirk cost 0</a:t>
            </a:r>
          </a:p>
          <a:p>
            <a:endParaRPr lang="en-US" dirty="0"/>
          </a:p>
          <a:p>
            <a:r>
              <a:rPr lang="en-US" dirty="0"/>
              <a:t>Revenue: </a:t>
            </a:r>
          </a:p>
          <a:p>
            <a:r>
              <a:rPr lang="en-US" dirty="0"/>
              <a:t>Both effort: 10</a:t>
            </a:r>
          </a:p>
          <a:p>
            <a:r>
              <a:rPr lang="en-US" dirty="0"/>
              <a:t>One effort: 6</a:t>
            </a:r>
          </a:p>
          <a:p>
            <a:r>
              <a:rPr lang="en-US" dirty="0"/>
              <a:t>Both shirk: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Prisoner’s New Dilemma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Deny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(-2, -2)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(-1, -3)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Deny</a:t>
                      </a:r>
                      <a:r>
                        <a:rPr lang="en-US" sz="2300" b="1" baseline="0" dirty="0"/>
                        <a:t>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(-3, -1)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/>
                        <a:t>(0, 0)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19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The Nash Equilibrium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Deny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/>
                        <a:t>(-2, -2)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(-1, -3)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Deny</a:t>
                      </a:r>
                      <a:r>
                        <a:rPr lang="en-US" sz="2300" b="1" baseline="0" dirty="0"/>
                        <a:t>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(-3, -1)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(0, 0)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28900" y="3943350"/>
            <a:ext cx="4171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Individually optimal outcome &lt;&gt; socially optimal outcome</a:t>
            </a:r>
          </a:p>
        </p:txBody>
      </p:sp>
    </p:spTree>
    <p:extLst>
      <p:ext uri="{BB962C8B-B14F-4D97-AF65-F5344CB8AC3E}">
        <p14:creationId xmlns:p14="http://schemas.microsoft.com/office/powerpoint/2010/main" val="3077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Secure Strategy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1446" y="1669852"/>
          <a:ext cx="4992222" cy="204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Deny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Confess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/>
                        <a:t>(-2, -2)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(-1, -3)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Deny</a:t>
                      </a:r>
                      <a:r>
                        <a:rPr lang="en-US" sz="2300" b="1" baseline="0" dirty="0"/>
                        <a:t> </a:t>
                      </a:r>
                      <a:endParaRPr lang="en-US" sz="2300" b="1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(-3, -1)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/>
                        <a:t>(0, 0)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28900" y="3943350"/>
            <a:ext cx="4171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Individually optimal outcome &lt;&gt; socially optimal outcome</a:t>
            </a:r>
          </a:p>
        </p:txBody>
      </p:sp>
    </p:spTree>
    <p:extLst>
      <p:ext uri="{BB962C8B-B14F-4D97-AF65-F5344CB8AC3E}">
        <p14:creationId xmlns:p14="http://schemas.microsoft.com/office/powerpoint/2010/main" val="308640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7" y="56957"/>
            <a:ext cx="3302875" cy="500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33952" y="835572"/>
            <a:ext cx="4099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https://www.youtube.com/watch?v=CemLiSI5ox8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30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The beautiful mind game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45882"/>
              </p:ext>
            </p:extLst>
          </p:nvPr>
        </p:nvGraphicFramePr>
        <p:xfrm>
          <a:off x="2141446" y="1669852"/>
          <a:ext cx="4992222" cy="2185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345"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Blond</a:t>
                      </a:r>
                      <a:endParaRPr lang="en-US" sz="23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300" b="1" dirty="0" err="1"/>
                        <a:t>Blond’s</a:t>
                      </a:r>
                      <a:r>
                        <a:rPr lang="en-US" sz="2300" b="1" dirty="0"/>
                        <a:t> friend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Blond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(0,0)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(2,1)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4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err="1"/>
                        <a:t>Blond’s</a:t>
                      </a:r>
                      <a:r>
                        <a:rPr lang="en-US" sz="2300" b="1" dirty="0"/>
                        <a:t> friend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0" dirty="0"/>
                        <a:t>(1,2)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/>
                        <a:t>(1,1)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28900" y="3943350"/>
            <a:ext cx="4171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Individually optimal outcome &lt;&gt; socially optimal outcome</a:t>
            </a:r>
          </a:p>
        </p:txBody>
      </p:sp>
    </p:spTree>
    <p:extLst>
      <p:ext uri="{BB962C8B-B14F-4D97-AF65-F5344CB8AC3E}">
        <p14:creationId xmlns:p14="http://schemas.microsoft.com/office/powerpoint/2010/main" val="384842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ye 8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1134</Words>
  <Application>Microsoft Office PowerPoint</Application>
  <PresentationFormat>On-screen Show (16:9)</PresentationFormat>
  <Paragraphs>220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 Math</vt:lpstr>
      <vt:lpstr>Trebuchet MS</vt:lpstr>
      <vt:lpstr>simple-light</vt:lpstr>
      <vt:lpstr>Baye 8e PPT Template</vt:lpstr>
      <vt:lpstr>Game Theory Primer</vt:lpstr>
      <vt:lpstr>The Prisoner’s Dilemma</vt:lpstr>
      <vt:lpstr>The Prisoner’s Dilemma</vt:lpstr>
      <vt:lpstr>The Partnership Game</vt:lpstr>
      <vt:lpstr>Prisoner’s New Dilemma</vt:lpstr>
      <vt:lpstr>The Nash Equilibrium</vt:lpstr>
      <vt:lpstr>Secure Strategy</vt:lpstr>
      <vt:lpstr>PowerPoint Presentation</vt:lpstr>
      <vt:lpstr>The beautiful mind game</vt:lpstr>
      <vt:lpstr>Coordination Game</vt:lpstr>
      <vt:lpstr>Coordination Game</vt:lpstr>
      <vt:lpstr>Coordination Game</vt:lpstr>
      <vt:lpstr>Game Theory Framework</vt:lpstr>
      <vt:lpstr>Order of Decisions in Games</vt:lpstr>
      <vt:lpstr>Frequency of Interaction in Games</vt:lpstr>
      <vt:lpstr>One-Shot Games: Theory</vt:lpstr>
      <vt:lpstr>Possible Strategies</vt:lpstr>
      <vt:lpstr>Game tree; Multistage Games</vt:lpstr>
      <vt:lpstr>Sequential-Move Game in Extensive Form</vt:lpstr>
      <vt:lpstr>Multistage Games</vt:lpstr>
      <vt:lpstr>Subgame Perfect Equilibrium</vt:lpstr>
      <vt:lpstr>Game of incomplete information</vt:lpstr>
      <vt:lpstr>Infinitely Repeated Games</vt:lpstr>
      <vt:lpstr>Mechanism design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2</dc:title>
  <cp:lastModifiedBy>Jiasun Li</cp:lastModifiedBy>
  <cp:revision>76</cp:revision>
  <dcterms:modified xsi:type="dcterms:W3CDTF">2022-10-04T15:55:03Z</dcterms:modified>
</cp:coreProperties>
</file>